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0" r:id="rId2"/>
    <p:sldId id="258" r:id="rId3"/>
  </p:sldIdLst>
  <p:sldSz cx="504031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s Marbach" initials="JM" lastIdx="1" clrIdx="0">
    <p:extLst>
      <p:ext uri="{19B8F6BF-5375-455C-9EA6-DF929625EA0E}">
        <p15:presenceInfo xmlns:p15="http://schemas.microsoft.com/office/powerpoint/2012/main" userId="Jonas Marba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2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ransparent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485A0177-9C45-4954-AEBF-0D1CDFBC8F9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9542"/>
            <a:ext cx="5070252" cy="50307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Fügen Sie hier Ihr Profilbild ein, indem Sie unten auf das Bildsymbol klicken. Klicken Sie dann Datei – Speichern Unter und wählen Sie PNG-Format. Auf die Frage beim Export „nur diese Folie“ anklicken. Das Banner können Sie auf allen Social-Media-Kanälen in Ihrem Profil hochladen.</a:t>
            </a:r>
          </a:p>
        </p:txBody>
      </p:sp>
    </p:spTree>
    <p:extLst>
      <p:ext uri="{BB962C8B-B14F-4D97-AF65-F5344CB8AC3E}">
        <p14:creationId xmlns:p14="http://schemas.microsoft.com/office/powerpoint/2010/main" val="297461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nn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9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46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22F212BE-C48C-469E-8249-1E77DB2884B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4996EB8-47DA-4A4C-95C5-2AADC650593E}"/>
              </a:ext>
            </a:extLst>
          </p:cNvPr>
          <p:cNvGrpSpPr/>
          <p:nvPr/>
        </p:nvGrpSpPr>
        <p:grpSpPr>
          <a:xfrm>
            <a:off x="1429755" y="2520156"/>
            <a:ext cx="4416506" cy="4416506"/>
            <a:chOff x="1674727" y="1296194"/>
            <a:chExt cx="5173224" cy="5173225"/>
          </a:xfrm>
        </p:grpSpPr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020A2CBA-6D38-442C-AAE1-DEE854ED7FBE}"/>
                </a:ext>
              </a:extLst>
            </p:cNvPr>
            <p:cNvSpPr/>
            <p:nvPr userDrawn="1"/>
          </p:nvSpPr>
          <p:spPr>
            <a:xfrm>
              <a:off x="1674727" y="1296194"/>
              <a:ext cx="5173224" cy="51732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065" tIns="39032" rIns="78065" bIns="390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371"/>
            </a:p>
          </p:txBody>
        </p:sp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51DB00F3-39A2-4FA9-83B1-F27B37CAEB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8678" y="2296358"/>
              <a:ext cx="3592505" cy="15864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197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EB1BC7B5-5A56-4392-A512-867B9C283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905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book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Facebook Banner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Jonas Marbach</dc:creator>
  <cp:lastModifiedBy>Jonas Marbach</cp:lastModifiedBy>
  <cp:revision>13</cp:revision>
  <dcterms:created xsi:type="dcterms:W3CDTF">2019-10-11T08:55:40Z</dcterms:created>
  <dcterms:modified xsi:type="dcterms:W3CDTF">2019-10-14T14:35:03Z</dcterms:modified>
</cp:coreProperties>
</file>